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65" r:id="rId4"/>
    <p:sldId id="266" r:id="rId5"/>
    <p:sldId id="258" r:id="rId6"/>
    <p:sldId id="259" r:id="rId7"/>
    <p:sldId id="267" r:id="rId8"/>
    <p:sldId id="268" r:id="rId9"/>
    <p:sldId id="260" r:id="rId10"/>
    <p:sldId id="269" r:id="rId11"/>
    <p:sldId id="261" r:id="rId12"/>
    <p:sldId id="270" r:id="rId13"/>
    <p:sldId id="262" r:id="rId14"/>
    <p:sldId id="271" r:id="rId15"/>
    <p:sldId id="263" r:id="rId16"/>
  </p:sldIdLst>
  <p:sldSz cx="18288000" cy="10287000"/>
  <p:notesSz cx="6858000" cy="9144000"/>
  <p:embeddedFontLst>
    <p:embeddedFont>
      <p:font typeface="王漢宗特黑體" panose="02000500000000000000" pitchFamily="2" charset="-12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5E9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 autoAdjust="0"/>
    <p:restoredTop sz="94650" autoAdjust="0"/>
  </p:normalViewPr>
  <p:slideViewPr>
    <p:cSldViewPr>
      <p:cViewPr varScale="1">
        <p:scale>
          <a:sx n="63" d="100"/>
          <a:sy n="63" d="100"/>
        </p:scale>
        <p:origin x="224" y="73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40A3DC-8296-504B-BCC5-0FC38ED9D2A6}" type="datetimeFigureOut">
              <a:rPr kumimoji="1" lang="zh-TW" altLang="en-US" smtClean="0"/>
              <a:t>2024/10/21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71DE7F-41E2-694E-BAEC-0E209B345C0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566839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 err="1"/>
              <a:t>ahoge</a:t>
            </a:r>
            <a:r>
              <a:rPr kumimoji="1" lang="en" altLang="zh-TW" dirty="0"/>
              <a:t>, (wine-</a:t>
            </a:r>
            <a:r>
              <a:rPr kumimoji="1" lang="en" altLang="zh-TW" dirty="0" err="1"/>
              <a:t>red_hair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short_hair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eyebrow_butterfly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purple_eyes</a:t>
            </a:r>
            <a:r>
              <a:rPr kumimoji="1" lang="en" altLang="zh-TW" dirty="0"/>
              <a:t>), dressed in vampire coat, ((</a:t>
            </a:r>
            <a:r>
              <a:rPr kumimoji="1" lang="en" altLang="zh-TW" dirty="0" err="1"/>
              <a:t>short_white_socks</a:t>
            </a:r>
            <a:r>
              <a:rPr kumimoji="1" lang="en" altLang="zh-TW" dirty="0"/>
              <a:t>)), ((</a:t>
            </a:r>
            <a:r>
              <a:rPr kumimoji="1" lang="en" altLang="zh-TW" dirty="0" err="1"/>
              <a:t>black_footwear</a:t>
            </a:r>
            <a:r>
              <a:rPr kumimoji="1" lang="en" altLang="zh-TW" dirty="0"/>
              <a:t>)), girl, </a:t>
            </a:r>
            <a:r>
              <a:rPr kumimoji="1" lang="en" altLang="zh-TW" dirty="0" err="1"/>
              <a:t>joyful_expression</a:t>
            </a:r>
            <a:r>
              <a:rPr kumimoji="1" lang="en" altLang="zh-TW" dirty="0"/>
              <a:t>, dancing, celebration, night, </a:t>
            </a:r>
            <a:r>
              <a:rPr kumimoji="1" lang="en" altLang="zh-TW" dirty="0" err="1"/>
              <a:t>starry_sky</a:t>
            </a:r>
            <a:r>
              <a:rPr kumimoji="1" lang="en" altLang="zh-TW" dirty="0"/>
              <a:t>, a bunch of game players, </a:t>
            </a:r>
            <a:r>
              <a:rPr kumimoji="1" lang="en" altLang="zh-TW" dirty="0" err="1"/>
              <a:t>quality_up</a:t>
            </a:r>
            <a:r>
              <a:rPr kumimoji="1" lang="en" altLang="zh-TW" dirty="0"/>
              <a:t>, 1boy, </a:t>
            </a:r>
            <a:r>
              <a:rPr kumimoji="1" lang="en" altLang="zh-TW"/>
              <a:t>high_quality</a:t>
            </a:r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71DE7F-41E2-694E-BAEC-0E209B345C00}" type="slidenum">
              <a:rPr kumimoji="1" lang="zh-TW" altLang="en-US" smtClean="0"/>
              <a:t>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202576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 err="1"/>
              <a:t>ahoge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burgundy_hair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short_hair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dotted_eyebrows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plum_eyes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wearing_vampire_coat</a:t>
            </a:r>
            <a:r>
              <a:rPr kumimoji="1" lang="en" altLang="zh-TW" dirty="0"/>
              <a:t>, ( (</a:t>
            </a:r>
            <a:r>
              <a:rPr kumimoji="1" lang="en" altLang="zh-TW" dirty="0" err="1"/>
              <a:t>short_white_socks</a:t>
            </a:r>
            <a:r>
              <a:rPr kumimoji="1" lang="en" altLang="zh-TW" dirty="0"/>
              <a:t>) ), (</a:t>
            </a:r>
            <a:r>
              <a:rPr kumimoji="1" lang="en" altLang="zh-TW" dirty="0" err="1"/>
              <a:t>black_leather_shoes</a:t>
            </a:r>
            <a:r>
              <a:rPr kumimoji="1" lang="en" altLang="zh-TW" dirty="0"/>
              <a:t>), girl, monster, </a:t>
            </a:r>
            <a:r>
              <a:rPr kumimoji="1" lang="en" altLang="zh-TW" dirty="0" err="1"/>
              <a:t>glowing_eyes</a:t>
            </a:r>
            <a:r>
              <a:rPr kumimoji="1" lang="en" altLang="zh-TW" dirty="0"/>
              <a:t>, eerie, forest, </a:t>
            </a:r>
            <a:r>
              <a:rPr kumimoji="1" lang="en" altLang="zh-TW" dirty="0" err="1"/>
              <a:t>game_level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group_of_game_players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quality_boost</a:t>
            </a:r>
            <a:r>
              <a:rPr kumimoji="1" lang="en" altLang="zh-TW" dirty="0"/>
              <a:t>,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71DE7F-41E2-694E-BAEC-0E209B345C00}" type="slidenum">
              <a:rPr kumimoji="1" lang="zh-TW" altLang="en-US" smtClean="0"/>
              <a:t>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4114803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 err="1"/>
              <a:t>ahoge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bordeaux_hair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short_hair</a:t>
            </a:r>
            <a:r>
              <a:rPr kumimoji="1" lang="en" altLang="zh-TW" dirty="0"/>
              <a:t>, eyebrows, ()), ((</a:t>
            </a:r>
            <a:r>
              <a:rPr kumimoji="1" lang="en" altLang="zh-TW" dirty="0" err="1"/>
              <a:t>plum_eyes</a:t>
            </a:r>
            <a:r>
              <a:rPr kumimoji="1" lang="en" altLang="zh-TW" dirty="0"/>
              <a:t>)), wearing a vampire cloak, ((</a:t>
            </a:r>
            <a:r>
              <a:rPr kumimoji="1" lang="en" altLang="zh-TW" dirty="0" err="1"/>
              <a:t>short_white_socks</a:t>
            </a:r>
            <a:r>
              <a:rPr kumimoji="1" lang="en" altLang="zh-TW" dirty="0"/>
              <a:t>)), ((</a:t>
            </a:r>
            <a:r>
              <a:rPr kumimoji="1" lang="en" altLang="zh-TW" dirty="0" err="1"/>
              <a:t>black_footwear</a:t>
            </a:r>
            <a:r>
              <a:rPr kumimoji="1" lang="en" altLang="zh-TW" dirty="0"/>
              <a:t>)), girl, monster, training, training, </a:t>
            </a:r>
            <a:r>
              <a:rPr kumimoji="1" lang="en" altLang="zh-TW" dirty="0" err="1"/>
              <a:t>numerical_panel</a:t>
            </a:r>
            <a:r>
              <a:rPr kumimoji="1" lang="en" altLang="zh-TW" dirty="0"/>
              <a:t>, spooky, forest, </a:t>
            </a:r>
            <a:r>
              <a:rPr kumimoji="1" lang="en" altLang="zh-TW" dirty="0" err="1"/>
              <a:t>game_level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multiple_girls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hd</a:t>
            </a:r>
            <a:r>
              <a:rPr kumimoji="1" lang="en" altLang="zh-TW" dirty="0"/>
              <a:t>!,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71DE7F-41E2-694E-BAEC-0E209B345C00}" type="slidenum">
              <a:rPr kumimoji="1" lang="zh-TW" altLang="en-US" smtClean="0"/>
              <a:t>7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4397781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 err="1"/>
              <a:t>ahoge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burgundy_hair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short_hair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dotted_eyebrows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plum_eyes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wearing_vampire_coat</a:t>
            </a:r>
            <a:r>
              <a:rPr kumimoji="1" lang="en" altLang="zh-TW" dirty="0"/>
              <a:t>, ( (</a:t>
            </a:r>
            <a:r>
              <a:rPr kumimoji="1" lang="en" altLang="zh-TW" dirty="0" err="1"/>
              <a:t>short_white_socks</a:t>
            </a:r>
            <a:r>
              <a:rPr kumimoji="1" lang="en" altLang="zh-TW" dirty="0"/>
              <a:t>) ), (</a:t>
            </a:r>
            <a:r>
              <a:rPr kumimoji="1" lang="en" altLang="zh-TW" dirty="0" err="1"/>
              <a:t>black_leather_shoes</a:t>
            </a:r>
            <a:r>
              <a:rPr kumimoji="1" lang="en" altLang="zh-TW" dirty="0"/>
              <a:t>), girl, monster, </a:t>
            </a:r>
            <a:r>
              <a:rPr kumimoji="1" lang="en" altLang="zh-TW" dirty="0" err="1"/>
              <a:t>glowing_eyes</a:t>
            </a:r>
            <a:r>
              <a:rPr kumimoji="1" lang="en" altLang="zh-TW" dirty="0"/>
              <a:t>, eerie, forest, </a:t>
            </a:r>
            <a:r>
              <a:rPr kumimoji="1" lang="en" altLang="zh-TW" dirty="0" err="1"/>
              <a:t>game_level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group_of_game_players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quality_boost</a:t>
            </a:r>
            <a:r>
              <a:rPr kumimoji="1" lang="en" altLang="zh-TW" dirty="0"/>
              <a:t>,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71DE7F-41E2-694E-BAEC-0E209B345C00}" type="slidenum">
              <a:rPr kumimoji="1" lang="zh-TW" altLang="en-US" smtClean="0"/>
              <a:t>8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107088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 err="1"/>
              <a:t>ahoge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burgundy_hair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short_hair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cute_brows</a:t>
            </a:r>
            <a:r>
              <a:rPr kumimoji="1" lang="en" altLang="zh-TW" dirty="0"/>
              <a:t>, ( (</a:t>
            </a:r>
            <a:r>
              <a:rPr kumimoji="1" lang="en" altLang="zh-TW" dirty="0" err="1"/>
              <a:t>purple_eyes</a:t>
            </a:r>
            <a:r>
              <a:rPr kumimoji="1" lang="en" altLang="zh-TW" dirty="0"/>
              <a:t>) ), </a:t>
            </a:r>
            <a:r>
              <a:rPr kumimoji="1" lang="en" altLang="zh-TW" dirty="0" err="1"/>
              <a:t>wearing_a_vampire_coat</a:t>
            </a:r>
            <a:r>
              <a:rPr kumimoji="1" lang="en" altLang="zh-TW" dirty="0"/>
              <a:t>, ( (</a:t>
            </a:r>
            <a:r>
              <a:rPr kumimoji="1" lang="en" altLang="zh-TW" dirty="0" err="1"/>
              <a:t>short_white_socks</a:t>
            </a:r>
            <a:r>
              <a:rPr kumimoji="1" lang="en" altLang="zh-TW" dirty="0"/>
              <a:t>) ), (</a:t>
            </a:r>
            <a:r>
              <a:rPr kumimoji="1" lang="en" altLang="zh-TW" dirty="0" err="1"/>
              <a:t>black_footwear</a:t>
            </a:r>
            <a:r>
              <a:rPr kumimoji="1" lang="en" altLang="zh-TW" dirty="0"/>
              <a:t>), girl, </a:t>
            </a:r>
            <a:r>
              <a:rPr kumimoji="1" lang="en" altLang="zh-TW" dirty="0" err="1"/>
              <a:t>wielding_a_weapon</a:t>
            </a:r>
            <a:r>
              <a:rPr kumimoji="1" lang="en" altLang="zh-TW" dirty="0"/>
              <a:t>, monster, </a:t>
            </a:r>
            <a:r>
              <a:rPr kumimoji="1" lang="en" altLang="zh-TW" dirty="0" err="1"/>
              <a:t>expression_of_surprise</a:t>
            </a:r>
            <a:r>
              <a:rPr kumimoji="1" lang="en" altLang="zh-TW" dirty="0"/>
              <a:t>, eerie, forest, </a:t>
            </a:r>
            <a:r>
              <a:rPr kumimoji="1" lang="en" altLang="zh-TW" dirty="0" err="1"/>
              <a:t>gameplay_level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multiple_gamers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increased_quality</a:t>
            </a:r>
            <a:r>
              <a:rPr kumimoji="1" lang="en" altLang="zh-TW" dirty="0"/>
              <a:t>,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71DE7F-41E2-694E-BAEC-0E209B345C00}" type="slidenum">
              <a:rPr kumimoji="1" lang="zh-TW" altLang="en-US" smtClean="0"/>
              <a:t>9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940591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 err="1"/>
              <a:t>ahoge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burgundy_hair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short_hair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eyebrow_bimbos</a:t>
            </a:r>
            <a:r>
              <a:rPr kumimoji="1" lang="en" altLang="zh-TW" dirty="0"/>
              <a:t>, ( (</a:t>
            </a:r>
            <a:r>
              <a:rPr kumimoji="1" lang="en" altLang="zh-TW" dirty="0" err="1"/>
              <a:t>purple_eyes</a:t>
            </a:r>
            <a:r>
              <a:rPr kumimoji="1" lang="en" altLang="zh-TW" dirty="0"/>
              <a:t>]), </a:t>
            </a:r>
            <a:r>
              <a:rPr kumimoji="1" lang="en" altLang="zh-TW" dirty="0" err="1"/>
              <a:t>wearing_ribbon_vampire_coat</a:t>
            </a:r>
            <a:r>
              <a:rPr kumimoji="1" lang="en" altLang="zh-TW" dirty="0"/>
              <a:t>, ( (</a:t>
            </a:r>
            <a:r>
              <a:rPr kumimoji="1" lang="en" altLang="zh-TW" dirty="0" err="1"/>
              <a:t>short_white_socks</a:t>
            </a:r>
            <a:r>
              <a:rPr kumimoji="1" lang="en" altLang="zh-TW" dirty="0"/>
              <a:t>)), (</a:t>
            </a:r>
            <a:r>
              <a:rPr kumimoji="1" lang="en" altLang="zh-TW" dirty="0" err="1"/>
              <a:t>black_footwear</a:t>
            </a:r>
            <a:r>
              <a:rPr kumimoji="1" lang="en" altLang="zh-TW" dirty="0"/>
              <a:t>), girl, monster, </a:t>
            </a:r>
            <a:r>
              <a:rPr kumimoji="1" lang="en" altLang="zh-TW" dirty="0" err="1"/>
              <a:t>angry_expression</a:t>
            </a:r>
            <a:r>
              <a:rPr kumimoji="1" lang="en" altLang="zh-TW" dirty="0"/>
              <a:t>, bullied, spooky, forest, </a:t>
            </a:r>
            <a:r>
              <a:rPr kumimoji="1" lang="en" altLang="zh-TW" dirty="0" err="1"/>
              <a:t>level_in_game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multiple_gaming_players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improve_quality</a:t>
            </a:r>
            <a:r>
              <a:rPr kumimoji="1" lang="en" altLang="zh-TW" dirty="0"/>
              <a:t>,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71DE7F-41E2-694E-BAEC-0E209B345C00}" type="slidenum">
              <a:rPr kumimoji="1" lang="zh-TW" altLang="en-US" smtClean="0"/>
              <a:t>12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5202023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 err="1"/>
              <a:t>ahoge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burgundy_hair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short_hair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eyebrow_jewels</a:t>
            </a:r>
            <a:r>
              <a:rPr kumimoji="1" lang="en" altLang="zh-TW" dirty="0"/>
              <a:t>, ( (</a:t>
            </a:r>
            <a:r>
              <a:rPr kumimoji="1" lang="en" altLang="zh-TW" dirty="0" err="1"/>
              <a:t>purple_eyes</a:t>
            </a:r>
            <a:r>
              <a:rPr kumimoji="1" lang="en" altLang="zh-TW" dirty="0"/>
              <a:t>) ), wearing a vampire coat, ( (</a:t>
            </a:r>
            <a:r>
              <a:rPr kumimoji="1" lang="en" altLang="zh-TW" dirty="0" err="1"/>
              <a:t>short_white_socks</a:t>
            </a:r>
            <a:r>
              <a:rPr kumimoji="1" lang="en" altLang="zh-TW" dirty="0"/>
              <a:t>) ), (</a:t>
            </a:r>
            <a:r>
              <a:rPr kumimoji="1" lang="en" altLang="zh-TW" dirty="0" err="1"/>
              <a:t>black_footwear</a:t>
            </a:r>
            <a:r>
              <a:rPr kumimoji="1" lang="en" altLang="zh-TW" dirty="0"/>
              <a:t>), girl, monster, </a:t>
            </a:r>
            <a:r>
              <a:rPr kumimoji="1" lang="en" altLang="zh-TW" dirty="0" err="1"/>
              <a:t>dejected_expression</a:t>
            </a:r>
            <a:r>
              <a:rPr kumimoji="1" lang="en" altLang="zh-TW" dirty="0"/>
              <a:t>, mage, knight, samurai, ranger, spooky, forest, level, several players, resolution boost,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71DE7F-41E2-694E-BAEC-0E209B345C00}" type="slidenum">
              <a:rPr kumimoji="1" lang="zh-TW" altLang="en-US" smtClean="0"/>
              <a:t>13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8779387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 err="1"/>
              <a:t>ahoge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crimson_hair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short_hair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eyebrow_shadow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purple_eyes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wearing_vampire_coat</a:t>
            </a:r>
            <a:r>
              <a:rPr kumimoji="1" lang="en" altLang="zh-TW" dirty="0"/>
              <a:t>, ( (</a:t>
            </a:r>
            <a:r>
              <a:rPr kumimoji="1" lang="en" altLang="zh-TW" dirty="0" err="1"/>
              <a:t>short_white_socks</a:t>
            </a:r>
            <a:r>
              <a:rPr kumimoji="1" lang="en" altLang="zh-TW" dirty="0"/>
              <a:t>) ), (</a:t>
            </a:r>
            <a:r>
              <a:rPr kumimoji="1" lang="en" altLang="zh-TW" dirty="0" err="1"/>
              <a:t>black_footwear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sitting_on_couch</a:t>
            </a:r>
            <a:r>
              <a:rPr kumimoji="1" lang="en" altLang="zh-TW" dirty="0"/>
              <a:t>, girl, </a:t>
            </a:r>
            <a:r>
              <a:rPr kumimoji="1" lang="en" altLang="zh-TW" dirty="0" err="1"/>
              <a:t>holding_phone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phone_image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surprised_expression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happy_expression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multiple_girls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graphics_boost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71DE7F-41E2-694E-BAEC-0E209B345C00}" type="slidenum">
              <a:rPr kumimoji="1" lang="zh-TW" altLang="en-US" smtClean="0"/>
              <a:t>14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279949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 err="1"/>
              <a:t>ahoge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burgundy_hair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short_hair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two_bunny_ears</a:t>
            </a:r>
            <a:r>
              <a:rPr kumimoji="1" lang="en" altLang="zh-TW" dirty="0"/>
              <a:t>, ( (</a:t>
            </a:r>
            <a:r>
              <a:rPr kumimoji="1" lang="en" altLang="zh-TW" dirty="0" err="1"/>
              <a:t>purple_eyes</a:t>
            </a:r>
            <a:r>
              <a:rPr kumimoji="1" lang="en" altLang="zh-TW" dirty="0"/>
              <a:t>) ), wearing a vampire cloak, ( (</a:t>
            </a:r>
            <a:r>
              <a:rPr kumimoji="1" lang="en" altLang="zh-TW" dirty="0" err="1"/>
              <a:t>short_white_socks</a:t>
            </a:r>
            <a:r>
              <a:rPr kumimoji="1" lang="en" altLang="zh-TW" dirty="0"/>
              <a:t>) ), (</a:t>
            </a:r>
            <a:r>
              <a:rPr kumimoji="1" lang="en" altLang="zh-TW" dirty="0" err="1"/>
              <a:t>black_footwear</a:t>
            </a:r>
            <a:r>
              <a:rPr kumimoji="1" lang="en" altLang="zh-TW" dirty="0"/>
              <a:t>), girl, </a:t>
            </a:r>
            <a:r>
              <a:rPr kumimoji="1" lang="en" altLang="zh-TW" dirty="0" err="1"/>
              <a:t>holding_weapon</a:t>
            </a:r>
            <a:r>
              <a:rPr kumimoji="1" lang="en" altLang="zh-TW" dirty="0"/>
              <a:t>, monster, </a:t>
            </a:r>
            <a:r>
              <a:rPr kumimoji="1" lang="en" altLang="zh-TW" dirty="0" err="1"/>
              <a:t>surprised_expression</a:t>
            </a:r>
            <a:r>
              <a:rPr kumimoji="1" lang="en" altLang="zh-TW" dirty="0"/>
              <a:t>, spooky, forest, </a:t>
            </a:r>
            <a:r>
              <a:rPr kumimoji="1" lang="en" altLang="zh-TW" dirty="0" err="1"/>
              <a:t>game_level</a:t>
            </a:r>
            <a:r>
              <a:rPr kumimoji="1" lang="en" altLang="zh-TW" dirty="0"/>
              <a:t>, (crowd), </a:t>
            </a:r>
            <a:r>
              <a:rPr kumimoji="1" lang="en" altLang="zh-TW" dirty="0" err="1"/>
              <a:t>group_of_game_players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quality_up</a:t>
            </a:r>
            <a:r>
              <a:rPr kumimoji="1" lang="en" altLang="zh-TW" dirty="0"/>
              <a:t>,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71DE7F-41E2-694E-BAEC-0E209B345C00}" type="slidenum">
              <a:rPr kumimoji="1" lang="zh-TW" altLang="en-US" smtClean="0"/>
              <a:t>15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1610146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9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436762" y="2274870"/>
            <a:ext cx="4573638" cy="48744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9773"/>
              </a:lnSpc>
            </a:pPr>
            <a:r>
              <a:rPr lang="en-US" sz="14123" spc="3629" dirty="0" err="1">
                <a:solidFill>
                  <a:srgbClr val="004AAD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冒</a:t>
            </a:r>
            <a:r>
              <a:rPr lang="en-US" sz="14123" spc="3629" dirty="0" err="1">
                <a:solidFill>
                  <a:srgbClr val="FF3131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險</a:t>
            </a:r>
            <a:endParaRPr lang="en-US" sz="14123" spc="3629" dirty="0">
              <a:solidFill>
                <a:srgbClr val="FF3131"/>
              </a:solidFill>
              <a:latin typeface="王漢宗特黑體"/>
              <a:ea typeface="王漢宗特黑體"/>
              <a:cs typeface="王漢宗特黑體"/>
              <a:sym typeface="王漢宗特黑體"/>
            </a:endParaRPr>
          </a:p>
          <a:p>
            <a:pPr algn="ctr">
              <a:lnSpc>
                <a:spcPts val="19773"/>
              </a:lnSpc>
              <a:spcBef>
                <a:spcPct val="0"/>
              </a:spcBef>
            </a:pPr>
            <a:r>
              <a:rPr lang="en-US" sz="14123" spc="3629" dirty="0" err="1">
                <a:solidFill>
                  <a:srgbClr val="004AAD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故事</a:t>
            </a:r>
            <a:endParaRPr lang="en-US" sz="14123" spc="3629" dirty="0">
              <a:solidFill>
                <a:srgbClr val="004AAD"/>
              </a:solidFill>
              <a:latin typeface="王漢宗特黑體"/>
              <a:ea typeface="王漢宗特黑體"/>
              <a:cs typeface="王漢宗特黑體"/>
              <a:sym typeface="王漢宗特黑體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D46A2B-D031-9E91-3839-1510213790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7">
            <a:extLst>
              <a:ext uri="{FF2B5EF4-FFF2-40B4-BE49-F238E27FC236}">
                <a16:creationId xmlns:a16="http://schemas.microsoft.com/office/drawing/2014/main" id="{04D1FF6E-E507-C773-7B82-BABE9D514E16}"/>
              </a:ext>
            </a:extLst>
          </p:cNvPr>
          <p:cNvSpPr/>
          <p:nvPr/>
        </p:nvSpPr>
        <p:spPr>
          <a:xfrm>
            <a:off x="2216909" y="505449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grpSp>
        <p:nvGrpSpPr>
          <p:cNvPr id="2" name="Group 2">
            <a:extLst>
              <a:ext uri="{FF2B5EF4-FFF2-40B4-BE49-F238E27FC236}">
                <a16:creationId xmlns:a16="http://schemas.microsoft.com/office/drawing/2014/main" id="{E59A3C8A-7DF5-16A8-A4AA-17115C001C3A}"/>
              </a:ext>
            </a:extLst>
          </p:cNvPr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BC127B4A-BD7E-25DE-724A-875D10D6F617}"/>
                </a:ext>
              </a:extLst>
            </p:cNvPr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51E52EFA-1B09-C294-C6D3-3E788C31A114}"/>
                </a:ext>
              </a:extLst>
            </p:cNvPr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>
            <a:extLst>
              <a:ext uri="{FF2B5EF4-FFF2-40B4-BE49-F238E27FC236}">
                <a16:creationId xmlns:a16="http://schemas.microsoft.com/office/drawing/2014/main" id="{341C4DBE-A5EA-CF89-72EC-D4D4839568D0}"/>
              </a:ext>
            </a:extLst>
          </p:cNvPr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結 果</a:t>
            </a:r>
          </a:p>
        </p:txBody>
      </p:sp>
    </p:spTree>
    <p:extLst>
      <p:ext uri="{BB962C8B-B14F-4D97-AF65-F5344CB8AC3E}">
        <p14:creationId xmlns:p14="http://schemas.microsoft.com/office/powerpoint/2010/main" val="141423547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2206749" y="538470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7" name="TextBox 7"/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意 外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43B1DE-D2B6-9298-FDD2-1CEF52F866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A6199C90-45B5-EC49-27A5-9A7DE09AB09D}"/>
              </a:ext>
            </a:extLst>
          </p:cNvPr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C527A377-7943-3498-7691-1897B9E50968}"/>
                </a:ext>
              </a:extLst>
            </p:cNvPr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FCE6451F-A431-B8C7-7E1C-EA96F71DE7BB}"/>
                </a:ext>
              </a:extLst>
            </p:cNvPr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>
            <a:extLst>
              <a:ext uri="{FF2B5EF4-FFF2-40B4-BE49-F238E27FC236}">
                <a16:creationId xmlns:a16="http://schemas.microsoft.com/office/drawing/2014/main" id="{3DE76ADB-AB33-280E-0B98-1A00000DDD41}"/>
              </a:ext>
            </a:extLst>
          </p:cNvPr>
          <p:cNvSpPr/>
          <p:nvPr/>
        </p:nvSpPr>
        <p:spPr>
          <a:xfrm>
            <a:off x="2206749" y="538470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D989CE74-75EF-9599-6D36-4DC0D34B6F80}"/>
              </a:ext>
            </a:extLst>
          </p:cNvPr>
          <p:cNvSpPr/>
          <p:nvPr/>
        </p:nvSpPr>
        <p:spPr>
          <a:xfrm>
            <a:off x="2227069" y="538469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81D3D314-7B1B-9907-A650-F8BB41B17DA9}"/>
              </a:ext>
            </a:extLst>
          </p:cNvPr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意 外</a:t>
            </a:r>
          </a:p>
        </p:txBody>
      </p:sp>
    </p:spTree>
    <p:extLst>
      <p:ext uri="{BB962C8B-B14F-4D97-AF65-F5344CB8AC3E}">
        <p14:creationId xmlns:p14="http://schemas.microsoft.com/office/powerpoint/2010/main" val="212200283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2206749" y="538470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Freeform 6"/>
          <p:cNvSpPr/>
          <p:nvPr/>
        </p:nvSpPr>
        <p:spPr>
          <a:xfrm>
            <a:off x="-3505200" y="10553700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7" name="TextBox 7"/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轉 折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E4CB26-8E4E-0571-604F-8FF45890C7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FE2C4211-D446-3789-DB4F-FD52E9417336}"/>
              </a:ext>
            </a:extLst>
          </p:cNvPr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2E0CE536-695D-F03B-423B-84B0AF7118AF}"/>
                </a:ext>
              </a:extLst>
            </p:cNvPr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4F6F0073-08D2-B41A-7D4B-BEA7379DE345}"/>
                </a:ext>
              </a:extLst>
            </p:cNvPr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>
            <a:extLst>
              <a:ext uri="{FF2B5EF4-FFF2-40B4-BE49-F238E27FC236}">
                <a16:creationId xmlns:a16="http://schemas.microsoft.com/office/drawing/2014/main" id="{FA401BA7-1B75-8232-BDEE-B755260A9AD9}"/>
              </a:ext>
            </a:extLst>
          </p:cNvPr>
          <p:cNvSpPr/>
          <p:nvPr/>
        </p:nvSpPr>
        <p:spPr>
          <a:xfrm>
            <a:off x="6705600" y="-9639300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30E7A458-5DDE-463C-F318-A685437DF30A}"/>
              </a:ext>
            </a:extLst>
          </p:cNvPr>
          <p:cNvSpPr/>
          <p:nvPr/>
        </p:nvSpPr>
        <p:spPr>
          <a:xfrm>
            <a:off x="2206749" y="538469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274702E6-6720-4536-AE40-88A3AC22E03F}"/>
              </a:ext>
            </a:extLst>
          </p:cNvPr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轉 折</a:t>
            </a:r>
          </a:p>
        </p:txBody>
      </p:sp>
    </p:spTree>
    <p:extLst>
      <p:ext uri="{BB962C8B-B14F-4D97-AF65-F5344CB8AC3E}">
        <p14:creationId xmlns:p14="http://schemas.microsoft.com/office/powerpoint/2010/main" val="5445630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BC8DFAC8-97DF-3BD4-8C6A-152CFD6A8A30}"/>
              </a:ext>
            </a:extLst>
          </p:cNvPr>
          <p:cNvSpPr/>
          <p:nvPr/>
        </p:nvSpPr>
        <p:spPr>
          <a:xfrm>
            <a:off x="2206749" y="538469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grpSp>
        <p:nvGrpSpPr>
          <p:cNvPr id="2" name="Group 2"/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2206749" y="538470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TextBox 6"/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結 局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2358761" y="515609"/>
            <a:ext cx="6140040" cy="9210060"/>
            <a:chOff x="0" y="0"/>
            <a:chExt cx="921983" cy="138297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21983" cy="1382974"/>
            </a:xfrm>
            <a:custGeom>
              <a:avLst/>
              <a:gdLst/>
              <a:ahLst/>
              <a:cxnLst/>
              <a:rect l="l" t="t" r="r" b="b"/>
              <a:pathLst>
                <a:path w="921983" h="1382974">
                  <a:moveTo>
                    <a:pt x="460991" y="0"/>
                  </a:moveTo>
                  <a:lnTo>
                    <a:pt x="921983" y="1382974"/>
                  </a:lnTo>
                  <a:lnTo>
                    <a:pt x="0" y="1382974"/>
                  </a:lnTo>
                  <a:lnTo>
                    <a:pt x="460991" y="0"/>
                  </a:lnTo>
                  <a:close/>
                </a:path>
              </a:pathLst>
            </a:custGeom>
            <a:blipFill>
              <a:blip r:embed="rId2"/>
              <a:stretch>
                <a:fillRect l="-18392" t="-36785" r="-18392"/>
              </a:stretch>
            </a:blip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-2041320" y="-9334500"/>
            <a:ext cx="6140040" cy="9210060"/>
            <a:chOff x="0" y="0"/>
            <a:chExt cx="921983" cy="1382974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921983" cy="1382974"/>
            </a:xfrm>
            <a:custGeom>
              <a:avLst/>
              <a:gdLst/>
              <a:ahLst/>
              <a:cxnLst/>
              <a:rect l="l" t="t" r="r" b="b"/>
              <a:pathLst>
                <a:path w="921983" h="1382974">
                  <a:moveTo>
                    <a:pt x="460991" y="0"/>
                  </a:moveTo>
                  <a:lnTo>
                    <a:pt x="921983" y="1382974"/>
                  </a:lnTo>
                  <a:lnTo>
                    <a:pt x="0" y="1382974"/>
                  </a:lnTo>
                  <a:lnTo>
                    <a:pt x="460991" y="0"/>
                  </a:lnTo>
                  <a:close/>
                </a:path>
              </a:pathLst>
            </a:custGeom>
            <a:blipFill>
              <a:blip r:embed="rId2"/>
              <a:stretch>
                <a:fillRect r="-36785" b="-36785"/>
              </a:stretch>
            </a:blip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目 標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095EAC-0C94-8234-B3F6-2EB45B8270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B28796C8-9FDA-52EE-0693-401FA984C25B}"/>
              </a:ext>
            </a:extLst>
          </p:cNvPr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C6ECD9B1-1414-7930-7DBB-D17C95EE1489}"/>
                </a:ext>
              </a:extLst>
            </p:cNvPr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3AF81166-E308-190E-1986-D9CDD8509D0A}"/>
                </a:ext>
              </a:extLst>
            </p:cNvPr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>
            <a:extLst>
              <a:ext uri="{FF2B5EF4-FFF2-40B4-BE49-F238E27FC236}">
                <a16:creationId xmlns:a16="http://schemas.microsoft.com/office/drawing/2014/main" id="{C797496E-1441-44E5-AD67-DE85F8ECB718}"/>
              </a:ext>
            </a:extLst>
          </p:cNvPr>
          <p:cNvGrpSpPr/>
          <p:nvPr/>
        </p:nvGrpSpPr>
        <p:grpSpPr>
          <a:xfrm>
            <a:off x="1982574" y="-876300"/>
            <a:ext cx="6140040" cy="9210060"/>
            <a:chOff x="0" y="0"/>
            <a:chExt cx="921983" cy="1382974"/>
          </a:xfrm>
        </p:grpSpPr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073A718E-4A0D-04D6-2681-7C4C7CC710AC}"/>
                </a:ext>
              </a:extLst>
            </p:cNvPr>
            <p:cNvSpPr/>
            <p:nvPr/>
          </p:nvSpPr>
          <p:spPr>
            <a:xfrm>
              <a:off x="0" y="0"/>
              <a:ext cx="921983" cy="1382974"/>
            </a:xfrm>
            <a:custGeom>
              <a:avLst/>
              <a:gdLst/>
              <a:ahLst/>
              <a:cxnLst/>
              <a:rect l="l" t="t" r="r" b="b"/>
              <a:pathLst>
                <a:path w="921983" h="1382974">
                  <a:moveTo>
                    <a:pt x="460991" y="0"/>
                  </a:moveTo>
                  <a:lnTo>
                    <a:pt x="921983" y="1382974"/>
                  </a:lnTo>
                  <a:lnTo>
                    <a:pt x="0" y="1382974"/>
                  </a:lnTo>
                  <a:lnTo>
                    <a:pt x="460991" y="0"/>
                  </a:lnTo>
                  <a:close/>
                </a:path>
              </a:pathLst>
            </a:custGeom>
            <a:blipFill>
              <a:blip r:embed="rId2"/>
              <a:stretch>
                <a:fillRect r="-36785" b="-36785"/>
              </a:stretch>
            </a:blip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10" name="TextBox 10">
            <a:extLst>
              <a:ext uri="{FF2B5EF4-FFF2-40B4-BE49-F238E27FC236}">
                <a16:creationId xmlns:a16="http://schemas.microsoft.com/office/drawing/2014/main" id="{CE089B78-0B34-6516-E995-FD0A4D7BA51C}"/>
              </a:ext>
            </a:extLst>
          </p:cNvPr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目 標</a:t>
            </a:r>
          </a:p>
        </p:txBody>
      </p:sp>
      <p:grpSp>
        <p:nvGrpSpPr>
          <p:cNvPr id="11" name="Group 6">
            <a:extLst>
              <a:ext uri="{FF2B5EF4-FFF2-40B4-BE49-F238E27FC236}">
                <a16:creationId xmlns:a16="http://schemas.microsoft.com/office/drawing/2014/main" id="{AA8B31A5-8067-AA7A-9016-BDA1861A3482}"/>
              </a:ext>
            </a:extLst>
          </p:cNvPr>
          <p:cNvGrpSpPr/>
          <p:nvPr/>
        </p:nvGrpSpPr>
        <p:grpSpPr>
          <a:xfrm>
            <a:off x="4648200" y="10320020"/>
            <a:ext cx="6140040" cy="9210060"/>
            <a:chOff x="0" y="0"/>
            <a:chExt cx="921983" cy="1382974"/>
          </a:xfrm>
        </p:grpSpPr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449A618A-6817-D927-7D4F-CB344ECC36F8}"/>
                </a:ext>
              </a:extLst>
            </p:cNvPr>
            <p:cNvSpPr/>
            <p:nvPr/>
          </p:nvSpPr>
          <p:spPr>
            <a:xfrm>
              <a:off x="0" y="0"/>
              <a:ext cx="921983" cy="1382974"/>
            </a:xfrm>
            <a:custGeom>
              <a:avLst/>
              <a:gdLst/>
              <a:ahLst/>
              <a:cxnLst/>
              <a:rect l="l" t="t" r="r" b="b"/>
              <a:pathLst>
                <a:path w="921983" h="1382974">
                  <a:moveTo>
                    <a:pt x="460991" y="0"/>
                  </a:moveTo>
                  <a:lnTo>
                    <a:pt x="921983" y="1382974"/>
                  </a:lnTo>
                  <a:lnTo>
                    <a:pt x="0" y="1382974"/>
                  </a:lnTo>
                  <a:lnTo>
                    <a:pt x="460991" y="0"/>
                  </a:lnTo>
                  <a:close/>
                </a:path>
              </a:pathLst>
            </a:custGeom>
            <a:blipFill>
              <a:blip r:embed="rId2"/>
              <a:stretch>
                <a:fillRect l="-18392" t="-36785" r="-18392"/>
              </a:stretch>
            </a:blipFill>
          </p:spPr>
          <p:txBody>
            <a:bodyPr/>
            <a:lstStyle/>
            <a:p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3891169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461594-BFE2-448E-28C6-FDFD1007AC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8">
            <a:extLst>
              <a:ext uri="{FF2B5EF4-FFF2-40B4-BE49-F238E27FC236}">
                <a16:creationId xmlns:a16="http://schemas.microsoft.com/office/drawing/2014/main" id="{1D006568-0785-02D6-40E6-A5735EB13A53}"/>
              </a:ext>
            </a:extLst>
          </p:cNvPr>
          <p:cNvGrpSpPr/>
          <p:nvPr/>
        </p:nvGrpSpPr>
        <p:grpSpPr>
          <a:xfrm>
            <a:off x="3143856" y="1711806"/>
            <a:ext cx="4265826" cy="6398739"/>
            <a:chOff x="0" y="0"/>
            <a:chExt cx="921983" cy="1382974"/>
          </a:xfrm>
        </p:grpSpPr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7364DC97-83CD-1AE6-DC7A-3C3485C83431}"/>
                </a:ext>
              </a:extLst>
            </p:cNvPr>
            <p:cNvSpPr/>
            <p:nvPr/>
          </p:nvSpPr>
          <p:spPr>
            <a:xfrm>
              <a:off x="0" y="0"/>
              <a:ext cx="921983" cy="1382974"/>
            </a:xfrm>
            <a:custGeom>
              <a:avLst/>
              <a:gdLst/>
              <a:ahLst/>
              <a:cxnLst/>
              <a:rect l="l" t="t" r="r" b="b"/>
              <a:pathLst>
                <a:path w="921983" h="1382974">
                  <a:moveTo>
                    <a:pt x="460991" y="0"/>
                  </a:moveTo>
                  <a:lnTo>
                    <a:pt x="921983" y="1382974"/>
                  </a:lnTo>
                  <a:lnTo>
                    <a:pt x="0" y="1382974"/>
                  </a:lnTo>
                  <a:lnTo>
                    <a:pt x="460991" y="0"/>
                  </a:lnTo>
                  <a:close/>
                </a:path>
              </a:pathLst>
            </a:custGeom>
            <a:blipFill>
              <a:blip r:embed="rId3"/>
              <a:stretch>
                <a:fillRect r="-36785" b="-36785"/>
              </a:stretch>
            </a:blip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2" name="Group 2">
            <a:extLst>
              <a:ext uri="{FF2B5EF4-FFF2-40B4-BE49-F238E27FC236}">
                <a16:creationId xmlns:a16="http://schemas.microsoft.com/office/drawing/2014/main" id="{2212AEB8-E94B-EA92-AD38-2886C5FD796C}"/>
              </a:ext>
            </a:extLst>
          </p:cNvPr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2F134E0F-6527-B40D-B91D-FA51513ACF2A}"/>
                </a:ext>
              </a:extLst>
            </p:cNvPr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EB0A0777-5801-9E86-3D59-97D0375C7D0A}"/>
                </a:ext>
              </a:extLst>
            </p:cNvPr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>
            <a:extLst>
              <a:ext uri="{FF2B5EF4-FFF2-40B4-BE49-F238E27FC236}">
                <a16:creationId xmlns:a16="http://schemas.microsoft.com/office/drawing/2014/main" id="{1E603DE2-868A-0C29-B4BD-95655E55228C}"/>
              </a:ext>
            </a:extLst>
          </p:cNvPr>
          <p:cNvSpPr/>
          <p:nvPr/>
        </p:nvSpPr>
        <p:spPr>
          <a:xfrm>
            <a:off x="2206749" y="538470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9A5A0FC6-4424-DF1B-4A2C-53C79EE5FDA5}"/>
              </a:ext>
            </a:extLst>
          </p:cNvPr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目 標</a:t>
            </a:r>
          </a:p>
        </p:txBody>
      </p:sp>
      <p:grpSp>
        <p:nvGrpSpPr>
          <p:cNvPr id="11" name="Group 6">
            <a:extLst>
              <a:ext uri="{FF2B5EF4-FFF2-40B4-BE49-F238E27FC236}">
                <a16:creationId xmlns:a16="http://schemas.microsoft.com/office/drawing/2014/main" id="{66BAD5E9-09FF-0B93-3661-33497B563C5C}"/>
              </a:ext>
            </a:extLst>
          </p:cNvPr>
          <p:cNvGrpSpPr/>
          <p:nvPr/>
        </p:nvGrpSpPr>
        <p:grpSpPr>
          <a:xfrm>
            <a:off x="4648200" y="10320020"/>
            <a:ext cx="6140040" cy="9210060"/>
            <a:chOff x="0" y="0"/>
            <a:chExt cx="921983" cy="1382974"/>
          </a:xfrm>
        </p:grpSpPr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24E88070-B540-C8A4-A056-6513A638F50B}"/>
                </a:ext>
              </a:extLst>
            </p:cNvPr>
            <p:cNvSpPr/>
            <p:nvPr/>
          </p:nvSpPr>
          <p:spPr>
            <a:xfrm>
              <a:off x="0" y="0"/>
              <a:ext cx="921983" cy="1382974"/>
            </a:xfrm>
            <a:custGeom>
              <a:avLst/>
              <a:gdLst/>
              <a:ahLst/>
              <a:cxnLst/>
              <a:rect l="l" t="t" r="r" b="b"/>
              <a:pathLst>
                <a:path w="921983" h="1382974">
                  <a:moveTo>
                    <a:pt x="460991" y="0"/>
                  </a:moveTo>
                  <a:lnTo>
                    <a:pt x="921983" y="1382974"/>
                  </a:lnTo>
                  <a:lnTo>
                    <a:pt x="0" y="1382974"/>
                  </a:lnTo>
                  <a:lnTo>
                    <a:pt x="460991" y="0"/>
                  </a:lnTo>
                  <a:close/>
                </a:path>
              </a:pathLst>
            </a:custGeom>
            <a:blipFill>
              <a:blip r:embed="rId3"/>
              <a:stretch>
                <a:fillRect l="-18392" t="-36785" r="-18392"/>
              </a:stretch>
            </a:blipFill>
          </p:spPr>
          <p:txBody>
            <a:bodyPr/>
            <a:lstStyle/>
            <a:p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92238667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2206749" y="538470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TextBox 6"/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阻 礙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9278600" y="538470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7" name="TextBox 7"/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努 力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24975F-3D9B-B78D-D347-A870163F73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>
            <a:extLst>
              <a:ext uri="{FF2B5EF4-FFF2-40B4-BE49-F238E27FC236}">
                <a16:creationId xmlns:a16="http://schemas.microsoft.com/office/drawing/2014/main" id="{280CE23A-BFBE-C80B-C5CC-659CA90A7C86}"/>
              </a:ext>
            </a:extLst>
          </p:cNvPr>
          <p:cNvSpPr/>
          <p:nvPr/>
        </p:nvSpPr>
        <p:spPr>
          <a:xfrm>
            <a:off x="5001179" y="4730115"/>
            <a:ext cx="551179" cy="826769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grpSp>
        <p:nvGrpSpPr>
          <p:cNvPr id="2" name="Group 2">
            <a:extLst>
              <a:ext uri="{FF2B5EF4-FFF2-40B4-BE49-F238E27FC236}">
                <a16:creationId xmlns:a16="http://schemas.microsoft.com/office/drawing/2014/main" id="{BAC2C362-1DB9-42A0-99AE-29F1C9D2D585}"/>
              </a:ext>
            </a:extLst>
          </p:cNvPr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34046C41-1B35-2C33-5AB2-4DF83BBED5DA}"/>
                </a:ext>
              </a:extLst>
            </p:cNvPr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DFD024C5-A374-3C20-6383-E67F187241E5}"/>
                </a:ext>
              </a:extLst>
            </p:cNvPr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>
            <a:extLst>
              <a:ext uri="{FF2B5EF4-FFF2-40B4-BE49-F238E27FC236}">
                <a16:creationId xmlns:a16="http://schemas.microsoft.com/office/drawing/2014/main" id="{9F3407AF-EC3B-8A8E-A927-D7325F8E7305}"/>
              </a:ext>
            </a:extLst>
          </p:cNvPr>
          <p:cNvSpPr/>
          <p:nvPr/>
        </p:nvSpPr>
        <p:spPr>
          <a:xfrm>
            <a:off x="2206749" y="538470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ED1D0BFA-926B-4270-C9EF-A6119CE2D9D9}"/>
              </a:ext>
            </a:extLst>
          </p:cNvPr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努 力</a:t>
            </a:r>
          </a:p>
        </p:txBody>
      </p:sp>
    </p:spTree>
    <p:extLst>
      <p:ext uri="{BB962C8B-B14F-4D97-AF65-F5344CB8AC3E}">
        <p14:creationId xmlns:p14="http://schemas.microsoft.com/office/powerpoint/2010/main" val="4674260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ACE42E-6C6F-3C4C-BBD8-0AA053FEAE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3E07A300-C134-E2F1-234F-19C2C194892C}"/>
              </a:ext>
            </a:extLst>
          </p:cNvPr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2C07D444-46A5-844F-8842-F1929B5FB1C2}"/>
                </a:ext>
              </a:extLst>
            </p:cNvPr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BD2538E8-E257-46C8-94A7-83CA9BBB3F6F}"/>
                </a:ext>
              </a:extLst>
            </p:cNvPr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>
            <a:extLst>
              <a:ext uri="{FF2B5EF4-FFF2-40B4-BE49-F238E27FC236}">
                <a16:creationId xmlns:a16="http://schemas.microsoft.com/office/drawing/2014/main" id="{36AC4412-D08D-8C47-A772-E398FF7C6558}"/>
              </a:ext>
            </a:extLst>
          </p:cNvPr>
          <p:cNvSpPr/>
          <p:nvPr/>
        </p:nvSpPr>
        <p:spPr>
          <a:xfrm>
            <a:off x="-7296580" y="538470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6C6038AC-FEC9-5E78-F5BE-FAF5DE13BEDD}"/>
              </a:ext>
            </a:extLst>
          </p:cNvPr>
          <p:cNvSpPr/>
          <p:nvPr/>
        </p:nvSpPr>
        <p:spPr>
          <a:xfrm>
            <a:off x="2206749" y="538470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0CFE8993-09BC-2D6C-CABF-F9AC0D10D338}"/>
              </a:ext>
            </a:extLst>
          </p:cNvPr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努 力</a:t>
            </a:r>
          </a:p>
        </p:txBody>
      </p:sp>
    </p:spTree>
    <p:extLst>
      <p:ext uri="{BB962C8B-B14F-4D97-AF65-F5344CB8AC3E}">
        <p14:creationId xmlns:p14="http://schemas.microsoft.com/office/powerpoint/2010/main" val="248247311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2206749" y="538470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TextBox 6"/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結 果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</TotalTime>
  <Words>675</Words>
  <Application>Microsoft Macintosh PowerPoint</Application>
  <PresentationFormat>自訂</PresentationFormat>
  <Paragraphs>34</Paragraphs>
  <Slides>15</Slides>
  <Notes>9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20" baseType="lpstr">
      <vt:lpstr>Arial</vt:lpstr>
      <vt:lpstr>Calibri</vt:lpstr>
      <vt:lpstr>王漢宗特黑體</vt:lpstr>
      <vt:lpstr>Aptos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hw2</dc:title>
  <cp:lastModifiedBy>郭芯麟</cp:lastModifiedBy>
  <cp:revision>22</cp:revision>
  <dcterms:created xsi:type="dcterms:W3CDTF">2006-08-16T00:00:00Z</dcterms:created>
  <dcterms:modified xsi:type="dcterms:W3CDTF">2024-10-21T14:53:36Z</dcterms:modified>
  <dc:identifier>DAGUNFE4zkg</dc:identifier>
</cp:coreProperties>
</file>

<file path=docProps/thumbnail.jpeg>
</file>